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91" r:id="rId4"/>
    <p:sldId id="287" r:id="rId5"/>
    <p:sldId id="288" r:id="rId6"/>
    <p:sldId id="259" r:id="rId7"/>
    <p:sldId id="289" r:id="rId8"/>
    <p:sldId id="273" r:id="rId9"/>
    <p:sldId id="290" r:id="rId10"/>
    <p:sldId id="261" r:id="rId11"/>
    <p:sldId id="274" r:id="rId12"/>
    <p:sldId id="284" r:id="rId13"/>
    <p:sldId id="277" r:id="rId14"/>
    <p:sldId id="278" r:id="rId15"/>
    <p:sldId id="279" r:id="rId16"/>
    <p:sldId id="285" r:id="rId17"/>
    <p:sldId id="286" r:id="rId18"/>
    <p:sldId id="263" r:id="rId19"/>
    <p:sldId id="280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803BD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3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0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0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2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39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5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92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3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04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06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57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5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0E0A6-98D2-485D-9CA2-FCBA2700907B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C845-B160-4FF6-A326-52E9371B4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5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majliki.ru/smilie-505439943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404664"/>
            <a:ext cx="5842992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«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Мы такие, </a:t>
            </a:r>
            <a:endParaRPr lang="ru-RU" sz="5400" b="1" dirty="0" smtClean="0">
              <a:ln w="18415" cmpd="sng">
                <a:solidFill>
                  <a:srgbClr val="3803BD"/>
                </a:solidFill>
                <a:prstDash val="solid"/>
              </a:ln>
              <a:solidFill>
                <a:srgbClr val="3803BD"/>
              </a:solidFill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какие 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и есть, </a:t>
            </a:r>
            <a:endParaRPr lang="ru-RU" sz="5400" b="1" dirty="0" smtClean="0">
              <a:ln w="18415" cmpd="sng">
                <a:solidFill>
                  <a:srgbClr val="3803BD"/>
                </a:solidFill>
                <a:prstDash val="solid"/>
              </a:ln>
              <a:solidFill>
                <a:srgbClr val="3803BD"/>
              </a:solidFill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но 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при </a:t>
            </a: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нас 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и отвага </a:t>
            </a: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и 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честь</a:t>
            </a: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!» </a:t>
            </a:r>
            <a:endParaRPr lang="ru-RU" sz="5400" b="1" dirty="0">
              <a:ln w="18415" cmpd="sng">
                <a:solidFill>
                  <a:srgbClr val="3803BD"/>
                </a:solidFill>
                <a:prstDash val="solid"/>
              </a:ln>
              <a:solidFill>
                <a:srgbClr val="38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0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3" descr="D:\Афганистан - ты боль моей души\111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02433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 descr="http://s5.rimg.info/ad96531231fb3597bff8d7ebb77d52fa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71" y="1703783"/>
            <a:ext cx="1925786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 descr="http://s5.rimg.info/ad96531231fb3597bff8d7ebb77d52fa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88604"/>
            <a:ext cx="19907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73714" y="2780928"/>
            <a:ext cx="513546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normalizeH="0" baseline="0" noProof="0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Афганистан – ты боль моей души …</a:t>
            </a:r>
          </a:p>
          <a:p>
            <a:pPr lvl="0" algn="ctr"/>
            <a:r>
              <a:rPr lang="ru-RU" sz="32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endParaRPr kumimoji="0" lang="ru-RU" sz="3200" b="1" i="0" u="none" strike="noStrike" kern="0" normalizeH="0" baseline="0" noProof="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CC"/>
              </a:solidFill>
              <a:uLnTx/>
              <a:uFillTx/>
            </a:endParaRPr>
          </a:p>
        </p:txBody>
      </p:sp>
      <p:pic>
        <p:nvPicPr>
          <p:cNvPr id="12" name="Picture 4" descr="D:\Афганистан - ты боль моей души\p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13" y="548680"/>
            <a:ext cx="230769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Афганистан - ты боль моей души\25a2bc0615b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3" y="2522971"/>
            <a:ext cx="19145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dirty="0">
              <a:ln w="18415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Афганистан - ты боль моей души\75afd37bbea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09" y="3429000"/>
            <a:ext cx="3667606" cy="3003798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Афганистан - ты боль моей души\afganistan3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5112568" cy="36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260648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12 декабря 1979 года </a:t>
            </a:r>
            <a:r>
              <a:rPr lang="ru-RU" sz="36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- </a:t>
            </a:r>
          </a:p>
          <a:p>
            <a:pPr lvl="0" algn="ctr"/>
            <a:r>
              <a:rPr lang="ru-RU" sz="36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15 февраля 1989 года</a:t>
            </a:r>
            <a:endParaRPr lang="ru-RU" sz="3600" b="1" kern="0" dirty="0">
              <a:ln>
                <a:solidFill>
                  <a:srgbClr val="3803BD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6408712" cy="128215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11 декабря 1994 года –</a:t>
            </a:r>
            <a:br>
              <a:rPr lang="ru-RU" sz="24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31 августа 1996 года</a:t>
            </a:r>
            <a:br>
              <a:rPr lang="ru-RU" sz="24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26 августа 1999 года – </a:t>
            </a:r>
            <a:br>
              <a:rPr lang="ru-RU" sz="24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15 апреля 2009 года</a:t>
            </a:r>
            <a:r>
              <a:rPr lang="ru-RU" sz="32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n>
                <a:solidFill>
                  <a:srgbClr val="3803BD"/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5040560"/>
          </a:xfrm>
          <a:solidFill>
            <a:srgbClr val="CCCCFF">
              <a:alpha val="93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Список участников боевых действий 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Чеченской республики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err="1" smtClean="0">
                <a:latin typeface="Times New Roman"/>
                <a:ea typeface="Times New Roman"/>
              </a:rPr>
              <a:t>Ансимов</a:t>
            </a:r>
            <a:r>
              <a:rPr lang="ru-RU" sz="1900" dirty="0" smtClean="0">
                <a:latin typeface="Times New Roman"/>
                <a:ea typeface="Times New Roman"/>
              </a:rPr>
              <a:t>  Евгений Анатольевич             14. </a:t>
            </a:r>
            <a:r>
              <a:rPr lang="ru-RU" sz="1900" dirty="0">
                <a:latin typeface="Times New Roman"/>
                <a:ea typeface="Times New Roman"/>
              </a:rPr>
              <a:t>Ломов Николай Иванович</a:t>
            </a:r>
            <a:endParaRPr lang="ru-RU" sz="1900" dirty="0" smtClean="0">
              <a:latin typeface="Times New Roman"/>
              <a:ea typeface="Times New Roman"/>
            </a:endParaRP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Беляев Станислав Юрьевич                    15. </a:t>
            </a:r>
            <a:r>
              <a:rPr lang="ru-RU" sz="1900" dirty="0" err="1">
                <a:latin typeface="Times New Roman"/>
                <a:ea typeface="Times New Roman"/>
              </a:rPr>
              <a:t>Масликов</a:t>
            </a:r>
            <a:r>
              <a:rPr lang="ru-RU" sz="1900" dirty="0">
                <a:latin typeface="Times New Roman"/>
                <a:ea typeface="Times New Roman"/>
              </a:rPr>
              <a:t> Сергей Александрович</a:t>
            </a:r>
            <a:endParaRPr lang="ru-RU" sz="1900" dirty="0" smtClean="0">
              <a:latin typeface="Times New Roman"/>
              <a:ea typeface="Times New Roman"/>
            </a:endParaRP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Власов </a:t>
            </a:r>
            <a:r>
              <a:rPr lang="ru-RU" sz="1900" dirty="0">
                <a:latin typeface="Times New Roman"/>
                <a:ea typeface="Times New Roman"/>
              </a:rPr>
              <a:t>Петр </a:t>
            </a:r>
            <a:r>
              <a:rPr lang="ru-RU" sz="1900" dirty="0" smtClean="0">
                <a:latin typeface="Times New Roman"/>
                <a:ea typeface="Times New Roman"/>
              </a:rPr>
              <a:t>Владимирович                   16. </a:t>
            </a:r>
            <a:r>
              <a:rPr lang="ru-RU" sz="1900" dirty="0">
                <a:latin typeface="Times New Roman"/>
                <a:ea typeface="Times New Roman"/>
              </a:rPr>
              <a:t>Мишин Александр Владимирович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Воронин </a:t>
            </a:r>
            <a:r>
              <a:rPr lang="ru-RU" sz="1900" dirty="0">
                <a:latin typeface="Times New Roman"/>
                <a:ea typeface="Times New Roman"/>
              </a:rPr>
              <a:t>Петр </a:t>
            </a:r>
            <a:r>
              <a:rPr lang="ru-RU" sz="1900" dirty="0" smtClean="0">
                <a:latin typeface="Times New Roman"/>
                <a:ea typeface="Times New Roman"/>
              </a:rPr>
              <a:t>Николаевич                     17. </a:t>
            </a:r>
            <a:r>
              <a:rPr lang="ru-RU" sz="1900" dirty="0" err="1">
                <a:latin typeface="Times New Roman"/>
                <a:ea typeface="Times New Roman"/>
              </a:rPr>
              <a:t>Новаковский</a:t>
            </a:r>
            <a:r>
              <a:rPr lang="ru-RU" sz="1900" dirty="0">
                <a:latin typeface="Times New Roman"/>
                <a:ea typeface="Times New Roman"/>
              </a:rPr>
              <a:t> Александр Александрович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Глотов </a:t>
            </a:r>
            <a:r>
              <a:rPr lang="ru-RU" sz="1900" dirty="0">
                <a:latin typeface="Times New Roman"/>
                <a:ea typeface="Times New Roman"/>
              </a:rPr>
              <a:t>Дмитрий </a:t>
            </a:r>
            <a:r>
              <a:rPr lang="ru-RU" sz="1900" dirty="0" smtClean="0">
                <a:latin typeface="Times New Roman"/>
                <a:ea typeface="Times New Roman"/>
              </a:rPr>
              <a:t>Николаевич                  18. </a:t>
            </a:r>
            <a:r>
              <a:rPr lang="ru-RU" sz="1900" dirty="0" err="1">
                <a:latin typeface="Times New Roman"/>
                <a:ea typeface="Times New Roman"/>
              </a:rPr>
              <a:t>Неудахин</a:t>
            </a:r>
            <a:r>
              <a:rPr lang="ru-RU" sz="1900" dirty="0">
                <a:latin typeface="Times New Roman"/>
                <a:ea typeface="Times New Roman"/>
              </a:rPr>
              <a:t> Николай Николаевич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Гусев </a:t>
            </a:r>
            <a:r>
              <a:rPr lang="ru-RU" sz="1900" dirty="0">
                <a:latin typeface="Times New Roman"/>
                <a:ea typeface="Times New Roman"/>
              </a:rPr>
              <a:t>Евгений </a:t>
            </a:r>
            <a:r>
              <a:rPr lang="ru-RU" sz="1900" dirty="0" smtClean="0">
                <a:latin typeface="Times New Roman"/>
                <a:ea typeface="Times New Roman"/>
              </a:rPr>
              <a:t>Михайлович                    19. </a:t>
            </a:r>
            <a:r>
              <a:rPr lang="ru-RU" sz="1900" dirty="0">
                <a:latin typeface="Times New Roman"/>
                <a:ea typeface="Times New Roman"/>
              </a:rPr>
              <a:t>Романов Сергей Николаевич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Еланский </a:t>
            </a:r>
            <a:r>
              <a:rPr lang="ru-RU" sz="1900" dirty="0">
                <a:latin typeface="Times New Roman"/>
                <a:ea typeface="Times New Roman"/>
              </a:rPr>
              <a:t>Юрий </a:t>
            </a:r>
            <a:r>
              <a:rPr lang="ru-RU" sz="1900" dirty="0" smtClean="0">
                <a:latin typeface="Times New Roman"/>
                <a:ea typeface="Times New Roman"/>
              </a:rPr>
              <a:t>Владимирович             20. </a:t>
            </a:r>
            <a:r>
              <a:rPr lang="ru-RU" sz="1900" dirty="0">
                <a:latin typeface="Times New Roman"/>
                <a:ea typeface="Times New Roman"/>
              </a:rPr>
              <a:t>Трубников Роман Александрович 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err="1" smtClean="0">
                <a:latin typeface="Times New Roman"/>
                <a:ea typeface="Times New Roman"/>
              </a:rPr>
              <a:t>Климонтов</a:t>
            </a:r>
            <a:r>
              <a:rPr lang="ru-RU" sz="1900" dirty="0" smtClean="0">
                <a:latin typeface="Times New Roman"/>
                <a:ea typeface="Times New Roman"/>
              </a:rPr>
              <a:t> </a:t>
            </a:r>
            <a:r>
              <a:rPr lang="ru-RU" sz="1900" dirty="0">
                <a:latin typeface="Times New Roman"/>
                <a:ea typeface="Times New Roman"/>
              </a:rPr>
              <a:t>Роман </a:t>
            </a:r>
            <a:r>
              <a:rPr lang="ru-RU" sz="1900" dirty="0" smtClean="0">
                <a:latin typeface="Times New Roman"/>
                <a:ea typeface="Times New Roman"/>
              </a:rPr>
              <a:t>Юрьевич                    21. </a:t>
            </a:r>
            <a:r>
              <a:rPr lang="ru-RU" sz="1900" dirty="0">
                <a:latin typeface="Times New Roman"/>
                <a:ea typeface="Times New Roman"/>
              </a:rPr>
              <a:t>Фролов Виктор Владимирович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Коновальцев </a:t>
            </a:r>
            <a:r>
              <a:rPr lang="ru-RU" sz="1900" dirty="0">
                <a:latin typeface="Times New Roman"/>
                <a:ea typeface="Times New Roman"/>
              </a:rPr>
              <a:t>Алексей </a:t>
            </a:r>
            <a:r>
              <a:rPr lang="ru-RU" sz="1900" dirty="0" smtClean="0">
                <a:latin typeface="Times New Roman"/>
                <a:ea typeface="Times New Roman"/>
              </a:rPr>
              <a:t>Алексеевич         22. </a:t>
            </a:r>
            <a:r>
              <a:rPr lang="ru-RU" sz="1900" dirty="0">
                <a:latin typeface="Times New Roman"/>
                <a:ea typeface="Times New Roman"/>
              </a:rPr>
              <a:t>Хабаров Дмитрий Сергеевич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>
                <a:latin typeface="Times New Roman"/>
                <a:ea typeface="Times New Roman"/>
              </a:rPr>
              <a:t>Корчагин Павел </a:t>
            </a:r>
            <a:r>
              <a:rPr lang="ru-RU" sz="1900" dirty="0" smtClean="0">
                <a:latin typeface="Times New Roman"/>
                <a:ea typeface="Times New Roman"/>
              </a:rPr>
              <a:t>Николаевич                  23. </a:t>
            </a:r>
            <a:r>
              <a:rPr lang="ru-RU" sz="1900" dirty="0">
                <a:latin typeface="Times New Roman"/>
                <a:ea typeface="Times New Roman"/>
              </a:rPr>
              <a:t>Чурилов Виктор Евгеньевич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Крюков </a:t>
            </a:r>
            <a:r>
              <a:rPr lang="ru-RU" sz="1900" dirty="0">
                <a:latin typeface="Times New Roman"/>
                <a:ea typeface="Times New Roman"/>
              </a:rPr>
              <a:t>Андрей </a:t>
            </a:r>
            <a:r>
              <a:rPr lang="ru-RU" sz="1900" dirty="0" smtClean="0">
                <a:latin typeface="Times New Roman"/>
                <a:ea typeface="Times New Roman"/>
              </a:rPr>
              <a:t>Викторович                  24. </a:t>
            </a:r>
            <a:r>
              <a:rPr lang="ru-RU" sz="1900" dirty="0">
                <a:latin typeface="Times New Roman"/>
                <a:ea typeface="Times New Roman"/>
              </a:rPr>
              <a:t>Щербин Сергей Сергеевич</a:t>
            </a:r>
          </a:p>
          <a:p>
            <a:pPr lvl="0" algn="just">
              <a:buSzPts val="2000"/>
              <a:buFont typeface="+mj-lt"/>
              <a:buAutoNum type="arabicPeriod"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/>
                <a:ea typeface="Times New Roman"/>
              </a:rPr>
              <a:t>Кузин Александр </a:t>
            </a:r>
            <a:r>
              <a:rPr lang="ru-RU" sz="19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Анатольевич</a:t>
            </a:r>
            <a:r>
              <a:rPr lang="ru-RU" sz="1900" dirty="0" smtClean="0">
                <a:latin typeface="Times New Roman"/>
                <a:ea typeface="Times New Roman"/>
              </a:rPr>
              <a:t>              25. </a:t>
            </a:r>
            <a:r>
              <a:rPr lang="ru-RU" sz="1900" dirty="0">
                <a:latin typeface="Times New Roman"/>
                <a:ea typeface="Times New Roman"/>
              </a:rPr>
              <a:t>Янин Владимир Зиновьевич</a:t>
            </a:r>
          </a:p>
          <a:p>
            <a:pPr marL="0" lvl="0" indent="0" algn="just">
              <a:buSzPts val="2000"/>
              <a:buNone/>
              <a:tabLst>
                <a:tab pos="2057400" algn="l"/>
              </a:tabLst>
            </a:pPr>
            <a:r>
              <a:rPr lang="ru-RU" sz="1900" dirty="0" smtClean="0">
                <a:latin typeface="Times New Roman"/>
                <a:ea typeface="Times New Roman"/>
              </a:rPr>
              <a:t>13. </a:t>
            </a:r>
            <a:r>
              <a:rPr lang="ru-RU" sz="1900" dirty="0">
                <a:latin typeface="Times New Roman"/>
                <a:ea typeface="Times New Roman"/>
              </a:rPr>
              <a:t>Любавин Михаил </a:t>
            </a:r>
            <a:r>
              <a:rPr lang="ru-RU" sz="1900" dirty="0" smtClean="0">
                <a:latin typeface="Times New Roman"/>
                <a:ea typeface="Times New Roman"/>
              </a:rPr>
              <a:t>Николаевич                26. </a:t>
            </a:r>
            <a:r>
              <a:rPr lang="ru-RU" sz="1900" dirty="0" err="1">
                <a:latin typeface="Times New Roman"/>
                <a:ea typeface="Times New Roman"/>
              </a:rPr>
              <a:t>Ярмаркин</a:t>
            </a:r>
            <a:r>
              <a:rPr lang="ru-RU" sz="1900" dirty="0">
                <a:latin typeface="Times New Roman"/>
                <a:ea typeface="Times New Roman"/>
              </a:rPr>
              <a:t> Геннадий Владимирович</a:t>
            </a:r>
            <a:r>
              <a:rPr lang="ru-RU" sz="1900" dirty="0" smtClean="0">
                <a:latin typeface="Times New Roman"/>
                <a:ea typeface="Times New Roman"/>
              </a:rPr>
              <a:t>    </a:t>
            </a:r>
            <a:r>
              <a:rPr lang="ru-RU" sz="1800" dirty="0" smtClean="0">
                <a:latin typeface="Times New Roman"/>
                <a:ea typeface="Times New Roman"/>
              </a:rPr>
              <a:t>        </a:t>
            </a:r>
            <a:endParaRPr lang="ru-RU" sz="1100" dirty="0">
              <a:latin typeface="Times New Roman"/>
              <a:ea typeface="Times New Roman"/>
            </a:endParaRPr>
          </a:p>
          <a:p>
            <a:pPr marL="0" lvl="0" indent="0">
              <a:buSzPts val="2000"/>
              <a:buNone/>
              <a:tabLst>
                <a:tab pos="2057400" algn="l"/>
              </a:tabLst>
            </a:pPr>
            <a:endParaRPr lang="ru-RU" sz="1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1800" dirty="0">
              <a:ln w="18415" cmpd="sng">
                <a:solidFill>
                  <a:srgbClr val="3803BD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img02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r="24415" b="29585"/>
          <a:stretch/>
        </p:blipFill>
        <p:spPr bwMode="auto">
          <a:xfrm>
            <a:off x="3563888" y="188640"/>
            <a:ext cx="4320480" cy="6336704"/>
          </a:xfrm>
          <a:prstGeom prst="rect">
            <a:avLst/>
          </a:prstGeom>
          <a:noFill/>
          <a:ln w="57150" cmpd="thickThin">
            <a:solidFill>
              <a:srgbClr val="6600CC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734" y="2290192"/>
            <a:ext cx="3131840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CC"/>
                </a:solidFill>
                <a:latin typeface="Times New Roman"/>
                <a:ea typeface="Times New Roman"/>
              </a:rPr>
              <a:t>Указом </a:t>
            </a:r>
            <a:endParaRPr lang="ru-RU" sz="2400" dirty="0" smtClean="0"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Times New Roman"/>
                <a:ea typeface="Times New Roman"/>
              </a:rPr>
              <a:t>Президиума Российской Федерации </a:t>
            </a:r>
            <a:endParaRPr lang="ru-RU" sz="2400" dirty="0" smtClean="0"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400" dirty="0" err="1" smtClean="0">
                <a:solidFill>
                  <a:srgbClr val="0000CC"/>
                </a:solidFill>
                <a:latin typeface="Times New Roman"/>
                <a:ea typeface="Times New Roman"/>
              </a:rPr>
              <a:t>Шишикин</a:t>
            </a:r>
            <a:endParaRPr lang="ru-RU" sz="2400" dirty="0" smtClean="0"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/>
                <a:ea typeface="Times New Roman"/>
              </a:rPr>
              <a:t>Алексей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Times New Roman"/>
                <a:ea typeface="Times New Roman"/>
              </a:rPr>
              <a:t>Михайлович </a:t>
            </a:r>
            <a:r>
              <a:rPr lang="ru-RU" sz="2400" dirty="0" smtClean="0">
                <a:solidFill>
                  <a:srgbClr val="0000CC"/>
                </a:solidFill>
                <a:latin typeface="Times New Roman"/>
                <a:ea typeface="Times New Roman"/>
              </a:rPr>
              <a:t>посмертно 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/>
                <a:ea typeface="Times New Roman"/>
              </a:rPr>
              <a:t>награжден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Times New Roman"/>
                <a:ea typeface="Times New Roman"/>
              </a:rPr>
              <a:t>орденом </a:t>
            </a:r>
            <a:endParaRPr lang="ru-RU" sz="2400" dirty="0" smtClean="0"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/>
                <a:ea typeface="Times New Roman"/>
              </a:rPr>
              <a:t>Мужества</a:t>
            </a:r>
            <a:endParaRPr lang="ru-RU" sz="2400" dirty="0">
              <a:solidFill>
                <a:srgbClr val="0000CC"/>
              </a:solidFill>
            </a:endParaRPr>
          </a:p>
        </p:txBody>
      </p:sp>
      <p:pic>
        <p:nvPicPr>
          <p:cNvPr id="3" name="ennio_morricone_-_iz_k_f_professional_(zaycev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299.73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4" y="5822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Ука</a:t>
            </a:r>
            <a:endParaRPr lang="ru-RU" dirty="0"/>
          </a:p>
        </p:txBody>
      </p:sp>
      <p:pic>
        <p:nvPicPr>
          <p:cNvPr id="4" name="Picture 9" descr="img02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32021" b="43456"/>
          <a:stretch/>
        </p:blipFill>
        <p:spPr bwMode="auto">
          <a:xfrm>
            <a:off x="3563888" y="116632"/>
            <a:ext cx="4464496" cy="6624736"/>
          </a:xfrm>
          <a:prstGeom prst="rect">
            <a:avLst/>
          </a:prstGeom>
          <a:noFill/>
          <a:ln w="57150" cmpd="thinThick">
            <a:solidFill>
              <a:srgbClr val="6600CC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492896"/>
            <a:ext cx="3096344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Указом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Президиума Российской Федерации 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Житков 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Андрей 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Николаевич посмертно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награжден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орденом 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Мужества</a:t>
            </a:r>
            <a:endParaRPr lang="ru-RU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93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2880320" cy="4879551"/>
          </a:xfr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Указом </a:t>
            </a:r>
            <a:b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Президиума 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Российской Федерации 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Хо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Сергей</a:t>
            </a:r>
            <a:b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Анатольевич</a:t>
            </a:r>
            <a:b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посмертно награжден</a:t>
            </a:r>
            <a:b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орденом</a:t>
            </a:r>
            <a:b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Мужества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>
              <a:solidFill>
                <a:srgbClr val="0000CC"/>
              </a:solidFill>
            </a:endParaRPr>
          </a:p>
        </p:txBody>
      </p:sp>
      <p:pic>
        <p:nvPicPr>
          <p:cNvPr id="4" name="Picture 8" descr="img02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r="17752" b="26947"/>
          <a:stretch/>
        </p:blipFill>
        <p:spPr>
          <a:xfrm>
            <a:off x="3779912" y="188640"/>
            <a:ext cx="4248472" cy="6480720"/>
          </a:xfrm>
          <a:ln w="57150" cmpd="thinThick">
            <a:solidFill>
              <a:srgbClr val="6600CC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1234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g0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2" r="12595" b="9031"/>
          <a:stretch/>
        </p:blipFill>
        <p:spPr bwMode="auto">
          <a:xfrm>
            <a:off x="6070167" y="1485060"/>
            <a:ext cx="2966330" cy="5245803"/>
          </a:xfrm>
          <a:prstGeom prst="rect">
            <a:avLst/>
          </a:prstGeom>
          <a:noFill/>
          <a:ln w="57150" cmpd="thickThin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img0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r="22395" b="24193"/>
          <a:stretch/>
        </p:blipFill>
        <p:spPr bwMode="auto">
          <a:xfrm>
            <a:off x="3157613" y="256455"/>
            <a:ext cx="3070572" cy="5173795"/>
          </a:xfrm>
          <a:prstGeom prst="rect">
            <a:avLst/>
          </a:prstGeom>
          <a:noFill/>
          <a:ln w="57150" cmpd="thinThick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g0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085311" cy="5113338"/>
          </a:xfrm>
          <a:prstGeom prst="rect">
            <a:avLst/>
          </a:prstGeom>
          <a:noFill/>
          <a:ln w="57150" cmpd="thinThick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6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CAM00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4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92211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Герои нашего времени</a:t>
            </a:r>
            <a:endParaRPr lang="ru-RU" sz="5400" b="1" dirty="0">
              <a:ln w="18415" cmpd="sng">
                <a:solidFill>
                  <a:srgbClr val="3803BD"/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r="16844"/>
          <a:stretch/>
        </p:blipFill>
        <p:spPr>
          <a:xfrm>
            <a:off x="539552" y="1306362"/>
            <a:ext cx="3368875" cy="2687003"/>
          </a:xfrm>
          <a:effectLst>
            <a:softEdge rad="127000"/>
          </a:effectLst>
        </p:spPr>
      </p:pic>
      <p:pic>
        <p:nvPicPr>
          <p:cNvPr id="2051" name="Picture 3" descr="C:\Users\USER\Desktop\мероприятие\59fc08589b8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r="6173"/>
          <a:stretch/>
        </p:blipFill>
        <p:spPr bwMode="auto">
          <a:xfrm>
            <a:off x="467544" y="4149080"/>
            <a:ext cx="3434575" cy="26003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мероприятие\59fc086283d5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-1"/>
          <a:stretch/>
        </p:blipFill>
        <p:spPr bwMode="auto">
          <a:xfrm>
            <a:off x="4611367" y="1314030"/>
            <a:ext cx="3625503" cy="27043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мероприятие\59fc085cb02d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r="6887"/>
          <a:stretch/>
        </p:blipFill>
        <p:spPr bwMode="auto">
          <a:xfrm>
            <a:off x="4718309" y="4079738"/>
            <a:ext cx="3411618" cy="26696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188640"/>
            <a:ext cx="5842992" cy="6480720"/>
          </a:xfrm>
        </p:spPr>
        <p:txBody>
          <a:bodyPr>
            <a:normAutofit fontScale="62500" lnSpcReduction="20000"/>
          </a:bodyPr>
          <a:lstStyle/>
          <a:p>
            <a:pPr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ru-RU" sz="3800" dirty="0" smtClean="0">
              <a:ln>
                <a:solidFill>
                  <a:srgbClr val="3803BD"/>
                </a:solidFill>
              </a:ln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Быть </a:t>
            </a: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патриотом,… Что же это значит?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А это значит Родину любить,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А это значит честно, бескорыстно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Отечеству любимому служить.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Любить его историю седую,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Святые лики русских матерей,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Которые не раз в годину злую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В бой провожали собственных детей.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Учить детей гордиться своим родом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И честь его блюсти и сохранять,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Быть лучшей частью русского народа,</a:t>
            </a:r>
          </a:p>
          <a:p>
            <a:pPr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Которую не смог никто подмять.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3000" b="1" dirty="0" smtClean="0">
                <a:latin typeface="Times New Roman"/>
                <a:ea typeface="Times New Roman"/>
              </a:rPr>
              <a:t> </a:t>
            </a:r>
            <a:endParaRPr lang="ru-RU" sz="2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2" name="Алсу - Я люблю тебя Россия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824" y="5874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3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548680"/>
            <a:ext cx="5110336" cy="4536504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2987824" y="2132856"/>
            <a:ext cx="3966199" cy="838944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14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404664"/>
            <a:ext cx="5842992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«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Мы такие, </a:t>
            </a:r>
            <a:endParaRPr lang="ru-RU" sz="5400" b="1" dirty="0" smtClean="0">
              <a:ln w="18415" cmpd="sng">
                <a:solidFill>
                  <a:srgbClr val="3803BD"/>
                </a:solidFill>
                <a:prstDash val="solid"/>
              </a:ln>
              <a:solidFill>
                <a:srgbClr val="3803BD"/>
              </a:solidFill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какие 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и есть, </a:t>
            </a:r>
            <a:endParaRPr lang="ru-RU" sz="5400" b="1" dirty="0" smtClean="0">
              <a:ln w="18415" cmpd="sng">
                <a:solidFill>
                  <a:srgbClr val="3803BD"/>
                </a:solidFill>
                <a:prstDash val="solid"/>
              </a:ln>
              <a:solidFill>
                <a:srgbClr val="3803BD"/>
              </a:solidFill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но 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при </a:t>
            </a: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нас 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и отвага </a:t>
            </a: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и </a:t>
            </a:r>
            <a:r>
              <a:rPr lang="ru-RU" sz="5400" b="1" dirty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честь</a:t>
            </a:r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3803BD"/>
                </a:solidFill>
                <a:latin typeface="Times New Roman"/>
                <a:ea typeface="Times New Roman"/>
              </a:rPr>
              <a:t>!» </a:t>
            </a:r>
            <a:endParaRPr lang="ru-RU" sz="5400" b="1" dirty="0">
              <a:ln w="18415" cmpd="sng">
                <a:solidFill>
                  <a:srgbClr val="3803BD"/>
                </a:solidFill>
                <a:prstDash val="solid"/>
              </a:ln>
              <a:solidFill>
                <a:srgbClr val="38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мероприятие\0_73b1d_c0172863_XL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92696"/>
            <a:ext cx="6048672" cy="5400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73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332656"/>
            <a:ext cx="3744416" cy="5976664"/>
          </a:xfrm>
          <a:solidFill>
            <a:schemeClr val="accent4">
              <a:lumMod val="20000"/>
              <a:lumOff val="80000"/>
              <a:alpha val="79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17 апреля 1636 год?</a:t>
            </a:r>
          </a:p>
          <a:p>
            <a:endParaRPr lang="ru-RU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27 сентября 1937 год?</a:t>
            </a:r>
          </a:p>
          <a:p>
            <a:endParaRPr lang="ru-RU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16 июля 1928 год?</a:t>
            </a:r>
          </a:p>
          <a:p>
            <a:endParaRPr lang="ru-RU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1764 год?</a:t>
            </a:r>
          </a:p>
          <a:p>
            <a:endParaRPr lang="ru-RU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88640"/>
            <a:ext cx="4038600" cy="6192688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Дата основания г. Тамбова</a:t>
            </a:r>
          </a:p>
          <a:p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День рождения Тамбовской области в современных границах</a:t>
            </a:r>
          </a:p>
          <a:p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Мучкапский район сформировался в современных границах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основания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села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Мучкап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2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1573"/>
            <a:ext cx="8229600" cy="1143000"/>
          </a:xfrm>
          <a:effectLst/>
        </p:spPr>
        <p:txBody>
          <a:bodyPr>
            <a:normAutofit/>
          </a:bodyPr>
          <a:lstStyle/>
          <a:p>
            <a:r>
              <a:rPr lang="ru-RU" sz="5400" b="1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3803BD"/>
                </a:solidFill>
                <a:latin typeface="Times New Roman" pitchFamily="18" charset="0"/>
                <a:cs typeface="Times New Roman" pitchFamily="18" charset="0"/>
              </a:rPr>
              <a:t>Малая  Родина</a:t>
            </a:r>
            <a:endParaRPr lang="ru-RU" sz="5400" b="1" dirty="0">
              <a:ln w="18415" cmpd="sng">
                <a:solidFill>
                  <a:srgbClr val="0000CC"/>
                </a:solidFill>
                <a:prstDash val="solid"/>
              </a:ln>
              <a:solidFill>
                <a:srgbClr val="38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мероприятие\db67ba764fe6326cb781a025c79ff3a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856983" cy="55446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0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/>
          </a:bodyPr>
          <a:lstStyle/>
          <a:p>
            <a:pPr algn="l"/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РОДИНА - </a:t>
            </a:r>
            <a:endParaRPr lang="ru-RU" sz="5400" b="1" dirty="0">
              <a:ln w="18415" cmpd="sng">
                <a:solidFill>
                  <a:srgbClr val="3803BD"/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268760"/>
            <a:ext cx="5987008" cy="5040560"/>
          </a:xfrm>
        </p:spPr>
        <p:txBody>
          <a:bodyPr>
            <a:normAutofit fontScale="92500"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sz="3900" b="1" spc="10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это </a:t>
            </a:r>
            <a:r>
              <a:rPr lang="ru-RU" sz="3900" b="1" spc="10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исторически сложившаяся, социально-экономическая, политическая и культурная среда, в которой родился человек, с которой связана история его народа. </a:t>
            </a:r>
            <a:endParaRPr lang="ru-RU" sz="3900" b="1" dirty="0">
              <a:ln>
                <a:solidFill>
                  <a:srgbClr val="3803BD"/>
                </a:solidFill>
              </a:ln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21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мероприятие\108571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7366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5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/>
          </a:bodyPr>
          <a:lstStyle/>
          <a:p>
            <a:pPr algn="l"/>
            <a:r>
              <a:rPr lang="ru-RU" sz="5400" b="1" dirty="0" smtClean="0">
                <a:ln w="18415" cmpd="sng">
                  <a:solidFill>
                    <a:srgbClr val="3803BD"/>
                  </a:solidFill>
                  <a:prstDash val="solid"/>
                </a:ln>
                <a:solidFill>
                  <a:srgbClr val="0000CC"/>
                </a:solidFill>
                <a:latin typeface="Times New Roman"/>
                <a:ea typeface="Times New Roman"/>
              </a:rPr>
              <a:t>ПАТРИОТ -</a:t>
            </a:r>
            <a:endParaRPr lang="ru-RU" sz="5400" b="1" dirty="0">
              <a:ln w="18415" cmpd="sng">
                <a:solidFill>
                  <a:srgbClr val="3803BD"/>
                </a:solidFill>
                <a:prstDash val="solid"/>
              </a:ln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412776"/>
            <a:ext cx="5698976" cy="4968552"/>
          </a:xfrm>
        </p:spPr>
        <p:txBody>
          <a:bodyPr/>
          <a:lstStyle/>
          <a:p>
            <a:pPr marL="0" lvl="0" indent="0">
              <a:buNone/>
            </a:pPr>
            <a:r>
              <a:rPr lang="ru-RU" sz="3600" b="1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человек</a:t>
            </a:r>
            <a:r>
              <a:rPr lang="ru-RU" sz="3600" b="1" dirty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, преданный своему народу, любящий свое отечество, готовый на жертвы и совершающий подвиги во имя интересов своей родины</a:t>
            </a:r>
            <a:r>
              <a:rPr lang="ru-RU" spc="10" dirty="0" smtClean="0">
                <a:ln>
                  <a:solidFill>
                    <a:srgbClr val="3803BD"/>
                  </a:solidFill>
                </a:ln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</a:p>
          <a:p>
            <a:pPr marL="0" lvl="0" indent="0" algn="r">
              <a:buNone/>
            </a:pPr>
            <a:r>
              <a:rPr lang="ru-RU" sz="2800" spc="10" dirty="0" smtClean="0">
                <a:solidFill>
                  <a:srgbClr val="3803BD"/>
                </a:solidFill>
                <a:latin typeface="Times New Roman"/>
                <a:ea typeface="Times New Roman"/>
              </a:rPr>
              <a:t>(Толковый словарь </a:t>
            </a:r>
          </a:p>
          <a:p>
            <a:pPr marL="0" lvl="0" indent="0" algn="r">
              <a:buNone/>
            </a:pPr>
            <a:r>
              <a:rPr lang="ru-RU" sz="2800" spc="10" dirty="0" smtClean="0">
                <a:solidFill>
                  <a:srgbClr val="3803BD"/>
                </a:solidFill>
                <a:latin typeface="Times New Roman"/>
                <a:ea typeface="Times New Roman"/>
              </a:rPr>
              <a:t>Д.Н. Ушакова)</a:t>
            </a:r>
            <a:endParaRPr lang="ru-RU" sz="2800" dirty="0">
              <a:solidFill>
                <a:srgbClr val="3803BD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530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tild6461-6331-4265-b562-656166633630___dsc98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376</Words>
  <Application>Microsoft Office PowerPoint</Application>
  <PresentationFormat>Экран (4:3)</PresentationFormat>
  <Paragraphs>93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 </vt:lpstr>
      <vt:lpstr>Презентация PowerPoint</vt:lpstr>
      <vt:lpstr>Презентация PowerPoint</vt:lpstr>
      <vt:lpstr>Малая  Родина</vt:lpstr>
      <vt:lpstr>РОДИНА - </vt:lpstr>
      <vt:lpstr>Презентация PowerPoint</vt:lpstr>
      <vt:lpstr>ПАТРИОТ -</vt:lpstr>
      <vt:lpstr>Презентация PowerPoint</vt:lpstr>
      <vt:lpstr> </vt:lpstr>
      <vt:lpstr> </vt:lpstr>
      <vt:lpstr>     11 декабря 1994 года –      31 августа 1996 года                               26 августа 1999 года –                                15 апреля 2009 года </vt:lpstr>
      <vt:lpstr>Презентация PowerPoint</vt:lpstr>
      <vt:lpstr>Ука</vt:lpstr>
      <vt:lpstr>Указом  Президиума Российской Федерации  Хо Сергей Анатольевич посмертно награжден  орденом  Мужества </vt:lpstr>
      <vt:lpstr>Презентация PowerPoint</vt:lpstr>
      <vt:lpstr>Презентация PowerPoint</vt:lpstr>
      <vt:lpstr>Герои нашего времени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USER</cp:lastModifiedBy>
  <cp:revision>39</cp:revision>
  <dcterms:created xsi:type="dcterms:W3CDTF">2019-01-08T12:38:28Z</dcterms:created>
  <dcterms:modified xsi:type="dcterms:W3CDTF">2019-01-19T16:18:24Z</dcterms:modified>
</cp:coreProperties>
</file>